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8A6F-78F1-4286-83F3-B35C652FCE62}" type="datetimeFigureOut">
              <a:rPr lang="bg-BG" smtClean="0"/>
              <a:t>8.12.2021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D597-1412-48B1-94C8-87A32B9501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842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F8A6F-78F1-4286-83F3-B35C652FCE62}" type="datetimeFigureOut">
              <a:rPr lang="bg-BG" smtClean="0"/>
              <a:t>8.12.2021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D597-1412-48B1-94C8-87A32B9501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55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2163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0804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033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617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514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70658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6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3443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3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4527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9242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7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2346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4209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350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56912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9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92992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985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500" b="1" smtClean="0">
                <a:latin typeface="Times New Roman" pitchFamily="16" charset="0"/>
                <a:cs typeface="Times New Roman" pitchFamily="16" charset="0"/>
              </a:rPr>
              <a:t>Изпращане на бъдещите първокласници</a:t>
            </a:r>
            <a:endParaRPr lang="bg-BG" altLang="bg-BG" sz="2500" b="1" smtClean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2243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92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500" b="1" smtClean="0">
                <a:latin typeface="Times New Roman" pitchFamily="16" charset="0"/>
                <a:cs typeface="Times New Roman" pitchFamily="16" charset="0"/>
              </a:rPr>
              <a:t>Посрещане на Баба Марта</a:t>
            </a:r>
            <a:endParaRPr lang="bg-BG" altLang="bg-BG" sz="2500" b="1" smtClean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518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2627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>
                <a:latin typeface="Times New Roman" pitchFamily="16" charset="0"/>
                <a:cs typeface="Times New Roman" pitchFamily="16" charset="0"/>
              </a:rPr>
              <a:t>Отбелязване Национална седмица на четенето</a:t>
            </a:r>
            <a:endParaRPr lang="bg-BG" altLang="bg-BG" sz="3200" smtClean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0867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589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54168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altLang="bg-BG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Сертификати, грамоти:</a:t>
            </a:r>
            <a:endParaRPr lang="bg-BG" altLang="bg-BG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57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4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94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2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3054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6347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06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484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Презентация на цял екран (4:3)</PresentationFormat>
  <Paragraphs>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39</vt:i4>
      </vt:variant>
    </vt:vector>
  </HeadingPairs>
  <TitlesOfParts>
    <vt:vector size="40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Изпращане на бъдещите първокласници</vt:lpstr>
      <vt:lpstr>Посрещане на Баба Марта</vt:lpstr>
      <vt:lpstr>Презентация на PowerPoint</vt:lpstr>
      <vt:lpstr>Отбелязване Национална седмица на четенето</vt:lpstr>
      <vt:lpstr>Презентация на PowerPoint</vt:lpstr>
      <vt:lpstr>Презентация на PowerPoint</vt:lpstr>
      <vt:lpstr>Сертификати, грамоти: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DellOptiplex7010</dc:creator>
  <cp:lastModifiedBy>DellOptiplex7010</cp:lastModifiedBy>
  <cp:revision>1</cp:revision>
  <dcterms:created xsi:type="dcterms:W3CDTF">2021-12-08T13:02:41Z</dcterms:created>
  <dcterms:modified xsi:type="dcterms:W3CDTF">2021-12-08T13:02:41Z</dcterms:modified>
</cp:coreProperties>
</file>