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</p:sldIdLst>
  <p:sldSz cx="9144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2" Type="http://schemas.openxmlformats.org/officeDocument/2006/relationships/tableStyles" Target="tableStyles.xml"/><Relationship Id="rId61" Type="http://schemas.openxmlformats.org/officeDocument/2006/relationships/viewProps" Target="viewProps.xml"/><Relationship Id="rId60" Type="http://schemas.openxmlformats.org/officeDocument/2006/relationships/presProps" Target="presProps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57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65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DellOptiplex7010</dc:creator>
  <cp:lastModifiedBy>DellOptiplex7010</cp:lastModifiedBy>
  <cp:revision>2</cp:revision>
  <dcterms:created xsi:type="dcterms:W3CDTF">2023-12-04T09:40:00Z</dcterms:created>
  <dcterms:modified xsi:type="dcterms:W3CDTF">2023-12-04T09:41:45Z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97D4C4FA561B4AC6B9FC475C5C492412</vt:lpwstr>
  </property>
  <property fmtid="{D5CDD505-2E9C-101B-9397-08002B2CF9AE}" pid="3" name="KSOProductBuildVer">
    <vt:lpwstr>1033-11.2.0.11536</vt:lpwstr>
  </property>
</Properties>
</file>